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59" r:id="rId4"/>
    <p:sldId id="258" r:id="rId5"/>
    <p:sldId id="271" r:id="rId6"/>
    <p:sldId id="270" r:id="rId7"/>
    <p:sldId id="272" r:id="rId8"/>
    <p:sldId id="273" r:id="rId9"/>
    <p:sldId id="274" r:id="rId10"/>
    <p:sldId id="275" r:id="rId11"/>
    <p:sldId id="277" r:id="rId12"/>
    <p:sldId id="276" r:id="rId13"/>
    <p:sldId id="263" r:id="rId14"/>
    <p:sldId id="264" r:id="rId15"/>
    <p:sldId id="265" r:id="rId16"/>
    <p:sldId id="266" r:id="rId17"/>
    <p:sldId id="267" r:id="rId18"/>
    <p:sldId id="260" r:id="rId19"/>
    <p:sldId id="261" r:id="rId20"/>
    <p:sldId id="268" r:id="rId21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5972F0-7A80-42D7-A023-A0A1C343A40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55C177-15D3-4AC5-B88A-E008C834A241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b="0" i="0"/>
            <a:t>Sosyal etkileşimi artırarak öğrenciler arasında işbirliği ve iletişimi güçlendirme.</a:t>
          </a:r>
          <a:endParaRPr lang="en-US"/>
        </a:p>
      </dgm:t>
    </dgm:pt>
    <dgm:pt modelId="{55AF115D-74D2-437C-BACC-768B52833317}" type="parTrans" cxnId="{0937AF28-A9A6-49E2-9495-D6E1FBDBA40E}">
      <dgm:prSet/>
      <dgm:spPr/>
      <dgm:t>
        <a:bodyPr/>
        <a:lstStyle/>
        <a:p>
          <a:endParaRPr lang="en-US"/>
        </a:p>
      </dgm:t>
    </dgm:pt>
    <dgm:pt modelId="{60D88C94-59DA-42AB-9D1F-357EFA497F21}" type="sibTrans" cxnId="{0937AF28-A9A6-49E2-9495-D6E1FBDBA40E}">
      <dgm:prSet/>
      <dgm:spPr/>
      <dgm:t>
        <a:bodyPr/>
        <a:lstStyle/>
        <a:p>
          <a:endParaRPr lang="en-US"/>
        </a:p>
      </dgm:t>
    </dgm:pt>
    <dgm:pt modelId="{AA52848E-1614-499C-9ABB-A62C56FF388D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b="0" i="0" dirty="0"/>
            <a:t>Bilgi alışverişini arttırma.</a:t>
          </a:r>
          <a:endParaRPr lang="en-US" dirty="0"/>
        </a:p>
      </dgm:t>
    </dgm:pt>
    <dgm:pt modelId="{667EE247-52B9-4A4F-9A8E-A59074DDE5CF}" type="parTrans" cxnId="{11A4F306-F5F8-434A-ACF9-3B663E63419F}">
      <dgm:prSet/>
      <dgm:spPr/>
      <dgm:t>
        <a:bodyPr/>
        <a:lstStyle/>
        <a:p>
          <a:endParaRPr lang="en-US"/>
        </a:p>
      </dgm:t>
    </dgm:pt>
    <dgm:pt modelId="{6BA24873-8857-442F-89F3-153FB494283A}" type="sibTrans" cxnId="{11A4F306-F5F8-434A-ACF9-3B663E63419F}">
      <dgm:prSet/>
      <dgm:spPr/>
      <dgm:t>
        <a:bodyPr/>
        <a:lstStyle/>
        <a:p>
          <a:endParaRPr lang="en-US"/>
        </a:p>
      </dgm:t>
    </dgm:pt>
    <dgm:pt modelId="{7806BA07-04AF-4C97-984D-869AD744034F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b="0" i="0"/>
            <a:t>Yeni öğrencilerin adaptasyonunu kolaylaştırmak. (Dersler, hocalar, yurtlar ve etkinlikler hakkında rehber niteliğinde bilgiler.)</a:t>
          </a:r>
          <a:endParaRPr lang="en-US"/>
        </a:p>
      </dgm:t>
    </dgm:pt>
    <dgm:pt modelId="{5203122A-C3FF-4E12-8076-8693BDB68280}" type="parTrans" cxnId="{8C2C6950-5D8A-465B-858D-48F562C17493}">
      <dgm:prSet/>
      <dgm:spPr/>
      <dgm:t>
        <a:bodyPr/>
        <a:lstStyle/>
        <a:p>
          <a:endParaRPr lang="en-US"/>
        </a:p>
      </dgm:t>
    </dgm:pt>
    <dgm:pt modelId="{1E91173C-918F-42F3-8621-5A87E887AD44}" type="sibTrans" cxnId="{8C2C6950-5D8A-465B-858D-48F562C17493}">
      <dgm:prSet/>
      <dgm:spPr/>
      <dgm:t>
        <a:bodyPr/>
        <a:lstStyle/>
        <a:p>
          <a:endParaRPr lang="en-US"/>
        </a:p>
      </dgm:t>
    </dgm:pt>
    <dgm:pt modelId="{F286DFC5-2E5D-47CF-AB67-409219409013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b="0" i="0"/>
            <a:t>Platforma sadece üniversite öğrencileri giriş yapabileceği için güvenilir ve doğru bilgiye erişim kolaylaşacak.</a:t>
          </a:r>
          <a:endParaRPr lang="en-US"/>
        </a:p>
      </dgm:t>
    </dgm:pt>
    <dgm:pt modelId="{B23036B8-F367-4901-8E04-95F178FD694F}" type="parTrans" cxnId="{40F1ECBF-5C83-44DC-811D-6532905CFA85}">
      <dgm:prSet/>
      <dgm:spPr/>
      <dgm:t>
        <a:bodyPr/>
        <a:lstStyle/>
        <a:p>
          <a:endParaRPr lang="en-US"/>
        </a:p>
      </dgm:t>
    </dgm:pt>
    <dgm:pt modelId="{8DC8E4CF-BEF4-41C3-BD6F-17560345B4C3}" type="sibTrans" cxnId="{40F1ECBF-5C83-44DC-811D-6532905CFA85}">
      <dgm:prSet/>
      <dgm:spPr/>
      <dgm:t>
        <a:bodyPr/>
        <a:lstStyle/>
        <a:p>
          <a:endParaRPr lang="en-US"/>
        </a:p>
      </dgm:t>
    </dgm:pt>
    <dgm:pt modelId="{83157591-56C9-4CB7-9C4C-0FF312F784CD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b="0" i="0"/>
            <a:t>Kısaca ü</a:t>
          </a:r>
          <a:r>
            <a:rPr lang="en-US" b="0" i="0"/>
            <a:t>niversite yaşamını kolaylaştırmak</a:t>
          </a:r>
          <a:r>
            <a:rPr lang="tr-TR" b="0" i="0"/>
            <a:t> ve daha verimli hale getirmek</a:t>
          </a:r>
          <a:r>
            <a:rPr lang="en-US" b="0" i="0"/>
            <a:t> hedeflenmektedir</a:t>
          </a:r>
          <a:r>
            <a:rPr lang="tr-TR" b="0" i="0"/>
            <a:t>.</a:t>
          </a:r>
          <a:endParaRPr lang="en-US"/>
        </a:p>
      </dgm:t>
    </dgm:pt>
    <dgm:pt modelId="{0CADE7D2-0D47-4823-BA0F-26695D9B11C5}" type="parTrans" cxnId="{9F50632F-DF88-4C28-A2C4-A18B39E5354C}">
      <dgm:prSet/>
      <dgm:spPr/>
      <dgm:t>
        <a:bodyPr/>
        <a:lstStyle/>
        <a:p>
          <a:endParaRPr lang="en-US"/>
        </a:p>
      </dgm:t>
    </dgm:pt>
    <dgm:pt modelId="{C69AFFB8-AE96-45FA-9B34-33095A3C7408}" type="sibTrans" cxnId="{9F50632F-DF88-4C28-A2C4-A18B39E5354C}">
      <dgm:prSet/>
      <dgm:spPr/>
      <dgm:t>
        <a:bodyPr/>
        <a:lstStyle/>
        <a:p>
          <a:endParaRPr lang="en-US"/>
        </a:p>
      </dgm:t>
    </dgm:pt>
    <dgm:pt modelId="{B2BF5974-46D8-4143-ABEE-F806335754DB}" type="pres">
      <dgm:prSet presAssocID="{755972F0-7A80-42D7-A023-A0A1C343A40D}" presName="root" presStyleCnt="0">
        <dgm:presLayoutVars>
          <dgm:dir/>
          <dgm:resizeHandles val="exact"/>
        </dgm:presLayoutVars>
      </dgm:prSet>
      <dgm:spPr/>
    </dgm:pt>
    <dgm:pt modelId="{61923EA4-6C34-43D2-82E4-7BFC2C05FEC3}" type="pres">
      <dgm:prSet presAssocID="{EE55C177-15D3-4AC5-B88A-E008C834A241}" presName="compNode" presStyleCnt="0"/>
      <dgm:spPr/>
    </dgm:pt>
    <dgm:pt modelId="{0B31CEC1-9CC9-4BD6-BE44-BB13687853A4}" type="pres">
      <dgm:prSet presAssocID="{EE55C177-15D3-4AC5-B88A-E008C834A241}" presName="bgRect" presStyleLbl="bgShp" presStyleIdx="0" presStyleCnt="5"/>
      <dgm:spPr/>
    </dgm:pt>
    <dgm:pt modelId="{678A48E4-2822-4CD7-BA3C-4AAFE4CFC564}" type="pres">
      <dgm:prSet presAssocID="{EE55C177-15D3-4AC5-B88A-E008C834A24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kalaşma"/>
        </a:ext>
      </dgm:extLst>
    </dgm:pt>
    <dgm:pt modelId="{46D707DB-73E1-47FA-ACB2-0C35B0C8EC3A}" type="pres">
      <dgm:prSet presAssocID="{EE55C177-15D3-4AC5-B88A-E008C834A241}" presName="spaceRect" presStyleCnt="0"/>
      <dgm:spPr/>
    </dgm:pt>
    <dgm:pt modelId="{1BEF60F2-61D7-4945-BBBF-39A076169787}" type="pres">
      <dgm:prSet presAssocID="{EE55C177-15D3-4AC5-B88A-E008C834A241}" presName="parTx" presStyleLbl="revTx" presStyleIdx="0" presStyleCnt="5">
        <dgm:presLayoutVars>
          <dgm:chMax val="0"/>
          <dgm:chPref val="0"/>
        </dgm:presLayoutVars>
      </dgm:prSet>
      <dgm:spPr/>
    </dgm:pt>
    <dgm:pt modelId="{751D2E3E-B393-4484-BD8A-E48BDFDF37F2}" type="pres">
      <dgm:prSet presAssocID="{60D88C94-59DA-42AB-9D1F-357EFA497F21}" presName="sibTrans" presStyleCnt="0"/>
      <dgm:spPr/>
    </dgm:pt>
    <dgm:pt modelId="{F4679F42-F526-4470-8A13-E0377E5F604A}" type="pres">
      <dgm:prSet presAssocID="{AA52848E-1614-499C-9ABB-A62C56FF388D}" presName="compNode" presStyleCnt="0"/>
      <dgm:spPr/>
    </dgm:pt>
    <dgm:pt modelId="{1A22BEC0-B0CC-4DCC-B0E9-0E0148136C60}" type="pres">
      <dgm:prSet presAssocID="{AA52848E-1614-499C-9ABB-A62C56FF388D}" presName="bgRect" presStyleLbl="bgShp" presStyleIdx="1" presStyleCnt="5"/>
      <dgm:spPr/>
    </dgm:pt>
    <dgm:pt modelId="{7831F89E-7897-4E21-9879-0BE6FB422D96}" type="pres">
      <dgm:prSet presAssocID="{AA52848E-1614-499C-9ABB-A62C56FF388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30C8A88-A640-498D-80AA-CDD1AF55A60F}" type="pres">
      <dgm:prSet presAssocID="{AA52848E-1614-499C-9ABB-A62C56FF388D}" presName="spaceRect" presStyleCnt="0"/>
      <dgm:spPr/>
    </dgm:pt>
    <dgm:pt modelId="{6C7FC9BF-5ED7-4F54-8284-1D31829D2A7F}" type="pres">
      <dgm:prSet presAssocID="{AA52848E-1614-499C-9ABB-A62C56FF388D}" presName="parTx" presStyleLbl="revTx" presStyleIdx="1" presStyleCnt="5">
        <dgm:presLayoutVars>
          <dgm:chMax val="0"/>
          <dgm:chPref val="0"/>
        </dgm:presLayoutVars>
      </dgm:prSet>
      <dgm:spPr/>
    </dgm:pt>
    <dgm:pt modelId="{83ED0923-FA16-4A59-8247-7B3BCEE3F01F}" type="pres">
      <dgm:prSet presAssocID="{6BA24873-8857-442F-89F3-153FB494283A}" presName="sibTrans" presStyleCnt="0"/>
      <dgm:spPr/>
    </dgm:pt>
    <dgm:pt modelId="{4F76A315-4115-42F7-8E99-FA8215BAB0E5}" type="pres">
      <dgm:prSet presAssocID="{7806BA07-04AF-4C97-984D-869AD744034F}" presName="compNode" presStyleCnt="0"/>
      <dgm:spPr/>
    </dgm:pt>
    <dgm:pt modelId="{855D10C4-CB0B-4A6B-B2DA-E72DCA402F86}" type="pres">
      <dgm:prSet presAssocID="{7806BA07-04AF-4C97-984D-869AD744034F}" presName="bgRect" presStyleLbl="bgShp" presStyleIdx="2" presStyleCnt="5"/>
      <dgm:spPr/>
    </dgm:pt>
    <dgm:pt modelId="{3C2BBDA2-C506-4152-92F5-10181D79823B}" type="pres">
      <dgm:prSet presAssocID="{7806BA07-04AF-4C97-984D-869AD744034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ınıf"/>
        </a:ext>
      </dgm:extLst>
    </dgm:pt>
    <dgm:pt modelId="{E594F03C-060B-41EF-B04D-8D7B6FB683AA}" type="pres">
      <dgm:prSet presAssocID="{7806BA07-04AF-4C97-984D-869AD744034F}" presName="spaceRect" presStyleCnt="0"/>
      <dgm:spPr/>
    </dgm:pt>
    <dgm:pt modelId="{9B324F72-246D-4906-9F1D-847EF7E06955}" type="pres">
      <dgm:prSet presAssocID="{7806BA07-04AF-4C97-984D-869AD744034F}" presName="parTx" presStyleLbl="revTx" presStyleIdx="2" presStyleCnt="5">
        <dgm:presLayoutVars>
          <dgm:chMax val="0"/>
          <dgm:chPref val="0"/>
        </dgm:presLayoutVars>
      </dgm:prSet>
      <dgm:spPr/>
    </dgm:pt>
    <dgm:pt modelId="{DCBD55C9-147D-4369-AE06-90669F130DAE}" type="pres">
      <dgm:prSet presAssocID="{1E91173C-918F-42F3-8621-5A87E887AD44}" presName="sibTrans" presStyleCnt="0"/>
      <dgm:spPr/>
    </dgm:pt>
    <dgm:pt modelId="{895D73F5-D155-4DF9-8777-9BA9654203BE}" type="pres">
      <dgm:prSet presAssocID="{F286DFC5-2E5D-47CF-AB67-409219409013}" presName="compNode" presStyleCnt="0"/>
      <dgm:spPr/>
    </dgm:pt>
    <dgm:pt modelId="{F77FB192-2C7F-45D1-A912-3A238ECC1D36}" type="pres">
      <dgm:prSet presAssocID="{F286DFC5-2E5D-47CF-AB67-409219409013}" presName="bgRect" presStyleLbl="bgShp" presStyleIdx="3" presStyleCnt="5"/>
      <dgm:spPr/>
    </dgm:pt>
    <dgm:pt modelId="{363D68F0-CD92-483D-92BB-70D546AFD683}" type="pres">
      <dgm:prSet presAssocID="{F286DFC5-2E5D-47CF-AB67-40921940901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nay işareti"/>
        </a:ext>
      </dgm:extLst>
    </dgm:pt>
    <dgm:pt modelId="{78C99190-E6ED-402F-920B-DAE138C94E8D}" type="pres">
      <dgm:prSet presAssocID="{F286DFC5-2E5D-47CF-AB67-409219409013}" presName="spaceRect" presStyleCnt="0"/>
      <dgm:spPr/>
    </dgm:pt>
    <dgm:pt modelId="{1908423E-C8F8-4F2F-BD76-5CD5E3F7E0D3}" type="pres">
      <dgm:prSet presAssocID="{F286DFC5-2E5D-47CF-AB67-409219409013}" presName="parTx" presStyleLbl="revTx" presStyleIdx="3" presStyleCnt="5">
        <dgm:presLayoutVars>
          <dgm:chMax val="0"/>
          <dgm:chPref val="0"/>
        </dgm:presLayoutVars>
      </dgm:prSet>
      <dgm:spPr/>
    </dgm:pt>
    <dgm:pt modelId="{0BAF2B67-9AC4-4F0F-9813-B3691B1473D1}" type="pres">
      <dgm:prSet presAssocID="{8DC8E4CF-BEF4-41C3-BD6F-17560345B4C3}" presName="sibTrans" presStyleCnt="0"/>
      <dgm:spPr/>
    </dgm:pt>
    <dgm:pt modelId="{D0A20A80-75A7-482F-A335-10C000418D5C}" type="pres">
      <dgm:prSet presAssocID="{83157591-56C9-4CB7-9C4C-0FF312F784CD}" presName="compNode" presStyleCnt="0"/>
      <dgm:spPr/>
    </dgm:pt>
    <dgm:pt modelId="{02A8AC0C-C28B-4C15-8082-F685197ECA4A}" type="pres">
      <dgm:prSet presAssocID="{83157591-56C9-4CB7-9C4C-0FF312F784CD}" presName="bgRect" presStyleLbl="bgShp" presStyleIdx="4" presStyleCnt="5"/>
      <dgm:spPr/>
    </dgm:pt>
    <dgm:pt modelId="{B9FF5A37-0BCC-4A10-9190-6B09E8A0242E}" type="pres">
      <dgm:prSet presAssocID="{83157591-56C9-4CB7-9C4C-0FF312F784C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kul binası"/>
        </a:ext>
      </dgm:extLst>
    </dgm:pt>
    <dgm:pt modelId="{3205F990-74B4-47EE-BBA9-011D383B44D8}" type="pres">
      <dgm:prSet presAssocID="{83157591-56C9-4CB7-9C4C-0FF312F784CD}" presName="spaceRect" presStyleCnt="0"/>
      <dgm:spPr/>
    </dgm:pt>
    <dgm:pt modelId="{BF19146D-096C-4B25-90F4-47E3A48AB516}" type="pres">
      <dgm:prSet presAssocID="{83157591-56C9-4CB7-9C4C-0FF312F784CD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11A4F306-F5F8-434A-ACF9-3B663E63419F}" srcId="{755972F0-7A80-42D7-A023-A0A1C343A40D}" destId="{AA52848E-1614-499C-9ABB-A62C56FF388D}" srcOrd="1" destOrd="0" parTransId="{667EE247-52B9-4A4F-9A8E-A59074DDE5CF}" sibTransId="{6BA24873-8857-442F-89F3-153FB494283A}"/>
    <dgm:cxn modelId="{F40CD423-0C87-4B46-8CF6-A42BCD69B938}" type="presOf" srcId="{AA52848E-1614-499C-9ABB-A62C56FF388D}" destId="{6C7FC9BF-5ED7-4F54-8284-1D31829D2A7F}" srcOrd="0" destOrd="0" presId="urn:microsoft.com/office/officeart/2018/2/layout/IconVerticalSolidList"/>
    <dgm:cxn modelId="{0937AF28-A9A6-49E2-9495-D6E1FBDBA40E}" srcId="{755972F0-7A80-42D7-A023-A0A1C343A40D}" destId="{EE55C177-15D3-4AC5-B88A-E008C834A241}" srcOrd="0" destOrd="0" parTransId="{55AF115D-74D2-437C-BACC-768B52833317}" sibTransId="{60D88C94-59DA-42AB-9D1F-357EFA497F21}"/>
    <dgm:cxn modelId="{9F50632F-DF88-4C28-A2C4-A18B39E5354C}" srcId="{755972F0-7A80-42D7-A023-A0A1C343A40D}" destId="{83157591-56C9-4CB7-9C4C-0FF312F784CD}" srcOrd="4" destOrd="0" parTransId="{0CADE7D2-0D47-4823-BA0F-26695D9B11C5}" sibTransId="{C69AFFB8-AE96-45FA-9B34-33095A3C7408}"/>
    <dgm:cxn modelId="{5DC6016B-F24C-401F-B3A0-07B919D01E3D}" type="presOf" srcId="{83157591-56C9-4CB7-9C4C-0FF312F784CD}" destId="{BF19146D-096C-4B25-90F4-47E3A48AB516}" srcOrd="0" destOrd="0" presId="urn:microsoft.com/office/officeart/2018/2/layout/IconVerticalSolidList"/>
    <dgm:cxn modelId="{8C2C6950-5D8A-465B-858D-48F562C17493}" srcId="{755972F0-7A80-42D7-A023-A0A1C343A40D}" destId="{7806BA07-04AF-4C97-984D-869AD744034F}" srcOrd="2" destOrd="0" parTransId="{5203122A-C3FF-4E12-8076-8693BDB68280}" sibTransId="{1E91173C-918F-42F3-8621-5A87E887AD44}"/>
    <dgm:cxn modelId="{796F809D-2FEB-4E6A-B22D-6BF6A5151EDF}" type="presOf" srcId="{F286DFC5-2E5D-47CF-AB67-409219409013}" destId="{1908423E-C8F8-4F2F-BD76-5CD5E3F7E0D3}" srcOrd="0" destOrd="0" presId="urn:microsoft.com/office/officeart/2018/2/layout/IconVerticalSolidList"/>
    <dgm:cxn modelId="{974D25B5-FA8E-4C7E-9003-55FA68F1483D}" type="presOf" srcId="{7806BA07-04AF-4C97-984D-869AD744034F}" destId="{9B324F72-246D-4906-9F1D-847EF7E06955}" srcOrd="0" destOrd="0" presId="urn:microsoft.com/office/officeart/2018/2/layout/IconVerticalSolidList"/>
    <dgm:cxn modelId="{831471BD-F5C5-4CFD-A50C-785CDD2B7337}" type="presOf" srcId="{EE55C177-15D3-4AC5-B88A-E008C834A241}" destId="{1BEF60F2-61D7-4945-BBBF-39A076169787}" srcOrd="0" destOrd="0" presId="urn:microsoft.com/office/officeart/2018/2/layout/IconVerticalSolidList"/>
    <dgm:cxn modelId="{40F1ECBF-5C83-44DC-811D-6532905CFA85}" srcId="{755972F0-7A80-42D7-A023-A0A1C343A40D}" destId="{F286DFC5-2E5D-47CF-AB67-409219409013}" srcOrd="3" destOrd="0" parTransId="{B23036B8-F367-4901-8E04-95F178FD694F}" sibTransId="{8DC8E4CF-BEF4-41C3-BD6F-17560345B4C3}"/>
    <dgm:cxn modelId="{4CF9D3E7-C543-499E-A476-CF5A221B1FE3}" type="presOf" srcId="{755972F0-7A80-42D7-A023-A0A1C343A40D}" destId="{B2BF5974-46D8-4143-ABEE-F806335754DB}" srcOrd="0" destOrd="0" presId="urn:microsoft.com/office/officeart/2018/2/layout/IconVerticalSolidList"/>
    <dgm:cxn modelId="{22C293CD-D97B-4EF2-87A1-78630625A7E9}" type="presParOf" srcId="{B2BF5974-46D8-4143-ABEE-F806335754DB}" destId="{61923EA4-6C34-43D2-82E4-7BFC2C05FEC3}" srcOrd="0" destOrd="0" presId="urn:microsoft.com/office/officeart/2018/2/layout/IconVerticalSolidList"/>
    <dgm:cxn modelId="{0776B94D-F40B-48E9-ACD3-52E569F60DD4}" type="presParOf" srcId="{61923EA4-6C34-43D2-82E4-7BFC2C05FEC3}" destId="{0B31CEC1-9CC9-4BD6-BE44-BB13687853A4}" srcOrd="0" destOrd="0" presId="urn:microsoft.com/office/officeart/2018/2/layout/IconVerticalSolidList"/>
    <dgm:cxn modelId="{44FB5E7E-A2B5-4CE7-89B4-D038149A2249}" type="presParOf" srcId="{61923EA4-6C34-43D2-82E4-7BFC2C05FEC3}" destId="{678A48E4-2822-4CD7-BA3C-4AAFE4CFC564}" srcOrd="1" destOrd="0" presId="urn:microsoft.com/office/officeart/2018/2/layout/IconVerticalSolidList"/>
    <dgm:cxn modelId="{104509A4-892D-44C2-8ACF-3F462627B70A}" type="presParOf" srcId="{61923EA4-6C34-43D2-82E4-7BFC2C05FEC3}" destId="{46D707DB-73E1-47FA-ACB2-0C35B0C8EC3A}" srcOrd="2" destOrd="0" presId="urn:microsoft.com/office/officeart/2018/2/layout/IconVerticalSolidList"/>
    <dgm:cxn modelId="{D4EC6C41-6A64-4D8D-AD51-B4CE8A408C8A}" type="presParOf" srcId="{61923EA4-6C34-43D2-82E4-7BFC2C05FEC3}" destId="{1BEF60F2-61D7-4945-BBBF-39A076169787}" srcOrd="3" destOrd="0" presId="urn:microsoft.com/office/officeart/2018/2/layout/IconVerticalSolidList"/>
    <dgm:cxn modelId="{1F30ABD7-D340-4D54-AA77-D1B047E9D430}" type="presParOf" srcId="{B2BF5974-46D8-4143-ABEE-F806335754DB}" destId="{751D2E3E-B393-4484-BD8A-E48BDFDF37F2}" srcOrd="1" destOrd="0" presId="urn:microsoft.com/office/officeart/2018/2/layout/IconVerticalSolidList"/>
    <dgm:cxn modelId="{F8829E9C-A283-4F1E-89E3-561535BAE1C7}" type="presParOf" srcId="{B2BF5974-46D8-4143-ABEE-F806335754DB}" destId="{F4679F42-F526-4470-8A13-E0377E5F604A}" srcOrd="2" destOrd="0" presId="urn:microsoft.com/office/officeart/2018/2/layout/IconVerticalSolidList"/>
    <dgm:cxn modelId="{C2A1F518-BF5E-44B3-AB28-511313465ED4}" type="presParOf" srcId="{F4679F42-F526-4470-8A13-E0377E5F604A}" destId="{1A22BEC0-B0CC-4DCC-B0E9-0E0148136C60}" srcOrd="0" destOrd="0" presId="urn:microsoft.com/office/officeart/2018/2/layout/IconVerticalSolidList"/>
    <dgm:cxn modelId="{2B9AF7C4-4743-44FB-A80B-1814E6A3CC10}" type="presParOf" srcId="{F4679F42-F526-4470-8A13-E0377E5F604A}" destId="{7831F89E-7897-4E21-9879-0BE6FB422D96}" srcOrd="1" destOrd="0" presId="urn:microsoft.com/office/officeart/2018/2/layout/IconVerticalSolidList"/>
    <dgm:cxn modelId="{9B75CD06-61D0-4F38-886F-6E75092119B1}" type="presParOf" srcId="{F4679F42-F526-4470-8A13-E0377E5F604A}" destId="{E30C8A88-A640-498D-80AA-CDD1AF55A60F}" srcOrd="2" destOrd="0" presId="urn:microsoft.com/office/officeart/2018/2/layout/IconVerticalSolidList"/>
    <dgm:cxn modelId="{EA2BCAD0-21C5-4D19-85DA-862FA42AB8BF}" type="presParOf" srcId="{F4679F42-F526-4470-8A13-E0377E5F604A}" destId="{6C7FC9BF-5ED7-4F54-8284-1D31829D2A7F}" srcOrd="3" destOrd="0" presId="urn:microsoft.com/office/officeart/2018/2/layout/IconVerticalSolidList"/>
    <dgm:cxn modelId="{E395601A-211C-4E3B-9D52-C6D657339BE6}" type="presParOf" srcId="{B2BF5974-46D8-4143-ABEE-F806335754DB}" destId="{83ED0923-FA16-4A59-8247-7B3BCEE3F01F}" srcOrd="3" destOrd="0" presId="urn:microsoft.com/office/officeart/2018/2/layout/IconVerticalSolidList"/>
    <dgm:cxn modelId="{F81497C5-7407-4987-92BF-67AC13C0DF5B}" type="presParOf" srcId="{B2BF5974-46D8-4143-ABEE-F806335754DB}" destId="{4F76A315-4115-42F7-8E99-FA8215BAB0E5}" srcOrd="4" destOrd="0" presId="urn:microsoft.com/office/officeart/2018/2/layout/IconVerticalSolidList"/>
    <dgm:cxn modelId="{5C775B50-9AFC-4947-84D4-38434A9E3560}" type="presParOf" srcId="{4F76A315-4115-42F7-8E99-FA8215BAB0E5}" destId="{855D10C4-CB0B-4A6B-B2DA-E72DCA402F86}" srcOrd="0" destOrd="0" presId="urn:microsoft.com/office/officeart/2018/2/layout/IconVerticalSolidList"/>
    <dgm:cxn modelId="{CC716B7C-A8E9-494A-BF42-97F8DFC2C3BA}" type="presParOf" srcId="{4F76A315-4115-42F7-8E99-FA8215BAB0E5}" destId="{3C2BBDA2-C506-4152-92F5-10181D79823B}" srcOrd="1" destOrd="0" presId="urn:microsoft.com/office/officeart/2018/2/layout/IconVerticalSolidList"/>
    <dgm:cxn modelId="{6657E5F9-2FFF-401C-AEB3-071212334FA9}" type="presParOf" srcId="{4F76A315-4115-42F7-8E99-FA8215BAB0E5}" destId="{E594F03C-060B-41EF-B04D-8D7B6FB683AA}" srcOrd="2" destOrd="0" presId="urn:microsoft.com/office/officeart/2018/2/layout/IconVerticalSolidList"/>
    <dgm:cxn modelId="{6CCB400A-6035-4983-A67C-71D803CFD4C9}" type="presParOf" srcId="{4F76A315-4115-42F7-8E99-FA8215BAB0E5}" destId="{9B324F72-246D-4906-9F1D-847EF7E06955}" srcOrd="3" destOrd="0" presId="urn:microsoft.com/office/officeart/2018/2/layout/IconVerticalSolidList"/>
    <dgm:cxn modelId="{20785837-AF91-43BF-8320-B327D2414B6A}" type="presParOf" srcId="{B2BF5974-46D8-4143-ABEE-F806335754DB}" destId="{DCBD55C9-147D-4369-AE06-90669F130DAE}" srcOrd="5" destOrd="0" presId="urn:microsoft.com/office/officeart/2018/2/layout/IconVerticalSolidList"/>
    <dgm:cxn modelId="{C0D57F01-ABE6-480A-BB5B-5FFFD00197F6}" type="presParOf" srcId="{B2BF5974-46D8-4143-ABEE-F806335754DB}" destId="{895D73F5-D155-4DF9-8777-9BA9654203BE}" srcOrd="6" destOrd="0" presId="urn:microsoft.com/office/officeart/2018/2/layout/IconVerticalSolidList"/>
    <dgm:cxn modelId="{3CAAA696-2190-44F5-ACA2-E5C21BE77120}" type="presParOf" srcId="{895D73F5-D155-4DF9-8777-9BA9654203BE}" destId="{F77FB192-2C7F-45D1-A912-3A238ECC1D36}" srcOrd="0" destOrd="0" presId="urn:microsoft.com/office/officeart/2018/2/layout/IconVerticalSolidList"/>
    <dgm:cxn modelId="{31F3AE8E-4EA6-46C4-9A32-C7168EC9EBAC}" type="presParOf" srcId="{895D73F5-D155-4DF9-8777-9BA9654203BE}" destId="{363D68F0-CD92-483D-92BB-70D546AFD683}" srcOrd="1" destOrd="0" presId="urn:microsoft.com/office/officeart/2018/2/layout/IconVerticalSolidList"/>
    <dgm:cxn modelId="{AC632490-B2BD-4059-9B07-57E7C49C7259}" type="presParOf" srcId="{895D73F5-D155-4DF9-8777-9BA9654203BE}" destId="{78C99190-E6ED-402F-920B-DAE138C94E8D}" srcOrd="2" destOrd="0" presId="urn:microsoft.com/office/officeart/2018/2/layout/IconVerticalSolidList"/>
    <dgm:cxn modelId="{4ABFF8D6-114E-45E4-B29A-3EFC403BDA90}" type="presParOf" srcId="{895D73F5-D155-4DF9-8777-9BA9654203BE}" destId="{1908423E-C8F8-4F2F-BD76-5CD5E3F7E0D3}" srcOrd="3" destOrd="0" presId="urn:microsoft.com/office/officeart/2018/2/layout/IconVerticalSolidList"/>
    <dgm:cxn modelId="{190E0F91-4813-47A7-A824-941C6D2B3278}" type="presParOf" srcId="{B2BF5974-46D8-4143-ABEE-F806335754DB}" destId="{0BAF2B67-9AC4-4F0F-9813-B3691B1473D1}" srcOrd="7" destOrd="0" presId="urn:microsoft.com/office/officeart/2018/2/layout/IconVerticalSolidList"/>
    <dgm:cxn modelId="{6C469227-89DF-4437-966A-9C63D319CD51}" type="presParOf" srcId="{B2BF5974-46D8-4143-ABEE-F806335754DB}" destId="{D0A20A80-75A7-482F-A335-10C000418D5C}" srcOrd="8" destOrd="0" presId="urn:microsoft.com/office/officeart/2018/2/layout/IconVerticalSolidList"/>
    <dgm:cxn modelId="{809FE512-6E15-4C06-9175-C54B102E6916}" type="presParOf" srcId="{D0A20A80-75A7-482F-A335-10C000418D5C}" destId="{02A8AC0C-C28B-4C15-8082-F685197ECA4A}" srcOrd="0" destOrd="0" presId="urn:microsoft.com/office/officeart/2018/2/layout/IconVerticalSolidList"/>
    <dgm:cxn modelId="{B5FE1607-2366-47F2-8ECD-A72DCE8C6A83}" type="presParOf" srcId="{D0A20A80-75A7-482F-A335-10C000418D5C}" destId="{B9FF5A37-0BCC-4A10-9190-6B09E8A0242E}" srcOrd="1" destOrd="0" presId="urn:microsoft.com/office/officeart/2018/2/layout/IconVerticalSolidList"/>
    <dgm:cxn modelId="{87310235-41B9-4BD5-881B-A8C9DA994552}" type="presParOf" srcId="{D0A20A80-75A7-482F-A335-10C000418D5C}" destId="{3205F990-74B4-47EE-BBA9-011D383B44D8}" srcOrd="2" destOrd="0" presId="urn:microsoft.com/office/officeart/2018/2/layout/IconVerticalSolidList"/>
    <dgm:cxn modelId="{BCF84ADC-196C-47BB-A1FF-38A77E76C8D8}" type="presParOf" srcId="{D0A20A80-75A7-482F-A335-10C000418D5C}" destId="{BF19146D-096C-4B25-90F4-47E3A48AB51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31CEC1-9CC9-4BD6-BE44-BB13687853A4}">
      <dsp:nvSpPr>
        <dsp:cNvPr id="0" name=""/>
        <dsp:cNvSpPr/>
      </dsp:nvSpPr>
      <dsp:spPr>
        <a:xfrm>
          <a:off x="0" y="2907"/>
          <a:ext cx="7543680" cy="6192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8A48E4-2822-4CD7-BA3C-4AAFE4CFC564}">
      <dsp:nvSpPr>
        <dsp:cNvPr id="0" name=""/>
        <dsp:cNvSpPr/>
      </dsp:nvSpPr>
      <dsp:spPr>
        <a:xfrm>
          <a:off x="187325" y="142240"/>
          <a:ext cx="340591" cy="3405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EF60F2-61D7-4945-BBBF-39A076169787}">
      <dsp:nvSpPr>
        <dsp:cNvPr id="0" name=""/>
        <dsp:cNvSpPr/>
      </dsp:nvSpPr>
      <dsp:spPr>
        <a:xfrm>
          <a:off x="715241" y="2907"/>
          <a:ext cx="6828438" cy="619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538" tIns="65538" rIns="65538" bIns="6553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b="0" i="0" kern="1200"/>
            <a:t>Sosyal etkileşimi artırarak öğrenciler arasında işbirliği ve iletişimi güçlendirme.</a:t>
          </a:r>
          <a:endParaRPr lang="en-US" sz="1500" kern="1200"/>
        </a:p>
      </dsp:txBody>
      <dsp:txXfrm>
        <a:off x="715241" y="2907"/>
        <a:ext cx="6828438" cy="619256"/>
      </dsp:txXfrm>
    </dsp:sp>
    <dsp:sp modelId="{1A22BEC0-B0CC-4DCC-B0E9-0E0148136C60}">
      <dsp:nvSpPr>
        <dsp:cNvPr id="0" name=""/>
        <dsp:cNvSpPr/>
      </dsp:nvSpPr>
      <dsp:spPr>
        <a:xfrm>
          <a:off x="0" y="776978"/>
          <a:ext cx="7543680" cy="6192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31F89E-7897-4E21-9879-0BE6FB422D96}">
      <dsp:nvSpPr>
        <dsp:cNvPr id="0" name=""/>
        <dsp:cNvSpPr/>
      </dsp:nvSpPr>
      <dsp:spPr>
        <a:xfrm>
          <a:off x="187325" y="916310"/>
          <a:ext cx="340591" cy="3405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7FC9BF-5ED7-4F54-8284-1D31829D2A7F}">
      <dsp:nvSpPr>
        <dsp:cNvPr id="0" name=""/>
        <dsp:cNvSpPr/>
      </dsp:nvSpPr>
      <dsp:spPr>
        <a:xfrm>
          <a:off x="715241" y="776978"/>
          <a:ext cx="6828438" cy="619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538" tIns="65538" rIns="65538" bIns="6553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b="0" i="0" kern="1200" dirty="0"/>
            <a:t>Bilgi alışverişini arttırma.</a:t>
          </a:r>
          <a:endParaRPr lang="en-US" sz="1500" kern="1200" dirty="0"/>
        </a:p>
      </dsp:txBody>
      <dsp:txXfrm>
        <a:off x="715241" y="776978"/>
        <a:ext cx="6828438" cy="619256"/>
      </dsp:txXfrm>
    </dsp:sp>
    <dsp:sp modelId="{855D10C4-CB0B-4A6B-B2DA-E72DCA402F86}">
      <dsp:nvSpPr>
        <dsp:cNvPr id="0" name=""/>
        <dsp:cNvSpPr/>
      </dsp:nvSpPr>
      <dsp:spPr>
        <a:xfrm>
          <a:off x="0" y="1551048"/>
          <a:ext cx="7543680" cy="6192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BBDA2-C506-4152-92F5-10181D79823B}">
      <dsp:nvSpPr>
        <dsp:cNvPr id="0" name=""/>
        <dsp:cNvSpPr/>
      </dsp:nvSpPr>
      <dsp:spPr>
        <a:xfrm>
          <a:off x="187325" y="1690381"/>
          <a:ext cx="340591" cy="3405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324F72-246D-4906-9F1D-847EF7E06955}">
      <dsp:nvSpPr>
        <dsp:cNvPr id="0" name=""/>
        <dsp:cNvSpPr/>
      </dsp:nvSpPr>
      <dsp:spPr>
        <a:xfrm>
          <a:off x="715241" y="1551048"/>
          <a:ext cx="6828438" cy="619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538" tIns="65538" rIns="65538" bIns="6553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b="0" i="0" kern="1200"/>
            <a:t>Yeni öğrencilerin adaptasyonunu kolaylaştırmak. (Dersler, hocalar, yurtlar ve etkinlikler hakkında rehber niteliğinde bilgiler.)</a:t>
          </a:r>
          <a:endParaRPr lang="en-US" sz="1500" kern="1200"/>
        </a:p>
      </dsp:txBody>
      <dsp:txXfrm>
        <a:off x="715241" y="1551048"/>
        <a:ext cx="6828438" cy="619256"/>
      </dsp:txXfrm>
    </dsp:sp>
    <dsp:sp modelId="{F77FB192-2C7F-45D1-A912-3A238ECC1D36}">
      <dsp:nvSpPr>
        <dsp:cNvPr id="0" name=""/>
        <dsp:cNvSpPr/>
      </dsp:nvSpPr>
      <dsp:spPr>
        <a:xfrm>
          <a:off x="0" y="2325119"/>
          <a:ext cx="7543680" cy="6192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3D68F0-CD92-483D-92BB-70D546AFD683}">
      <dsp:nvSpPr>
        <dsp:cNvPr id="0" name=""/>
        <dsp:cNvSpPr/>
      </dsp:nvSpPr>
      <dsp:spPr>
        <a:xfrm>
          <a:off x="187325" y="2464452"/>
          <a:ext cx="340591" cy="3405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08423E-C8F8-4F2F-BD76-5CD5E3F7E0D3}">
      <dsp:nvSpPr>
        <dsp:cNvPr id="0" name=""/>
        <dsp:cNvSpPr/>
      </dsp:nvSpPr>
      <dsp:spPr>
        <a:xfrm>
          <a:off x="715241" y="2325119"/>
          <a:ext cx="6828438" cy="619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538" tIns="65538" rIns="65538" bIns="6553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b="0" i="0" kern="1200"/>
            <a:t>Platforma sadece üniversite öğrencileri giriş yapabileceği için güvenilir ve doğru bilgiye erişim kolaylaşacak.</a:t>
          </a:r>
          <a:endParaRPr lang="en-US" sz="1500" kern="1200"/>
        </a:p>
      </dsp:txBody>
      <dsp:txXfrm>
        <a:off x="715241" y="2325119"/>
        <a:ext cx="6828438" cy="619256"/>
      </dsp:txXfrm>
    </dsp:sp>
    <dsp:sp modelId="{02A8AC0C-C28B-4C15-8082-F685197ECA4A}">
      <dsp:nvSpPr>
        <dsp:cNvPr id="0" name=""/>
        <dsp:cNvSpPr/>
      </dsp:nvSpPr>
      <dsp:spPr>
        <a:xfrm>
          <a:off x="0" y="3099190"/>
          <a:ext cx="7543680" cy="6192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FF5A37-0BCC-4A10-9190-6B09E8A0242E}">
      <dsp:nvSpPr>
        <dsp:cNvPr id="0" name=""/>
        <dsp:cNvSpPr/>
      </dsp:nvSpPr>
      <dsp:spPr>
        <a:xfrm>
          <a:off x="187325" y="3238522"/>
          <a:ext cx="340591" cy="34059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19146D-096C-4B25-90F4-47E3A48AB516}">
      <dsp:nvSpPr>
        <dsp:cNvPr id="0" name=""/>
        <dsp:cNvSpPr/>
      </dsp:nvSpPr>
      <dsp:spPr>
        <a:xfrm>
          <a:off x="715241" y="3099190"/>
          <a:ext cx="6828438" cy="619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538" tIns="65538" rIns="65538" bIns="6553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b="0" i="0" kern="1200"/>
            <a:t>Kısaca ü</a:t>
          </a:r>
          <a:r>
            <a:rPr lang="en-US" sz="1500" b="0" i="0" kern="1200"/>
            <a:t>niversite yaşamını kolaylaştırmak</a:t>
          </a:r>
          <a:r>
            <a:rPr lang="tr-TR" sz="1500" b="0" i="0" kern="1200"/>
            <a:t> ve daha verimli hale getirmek</a:t>
          </a:r>
          <a:r>
            <a:rPr lang="en-US" sz="1500" b="0" i="0" kern="1200"/>
            <a:t> hedeflenmektedir</a:t>
          </a:r>
          <a:r>
            <a:rPr lang="tr-TR" sz="1500" b="0" i="0" kern="1200"/>
            <a:t>.</a:t>
          </a:r>
          <a:endParaRPr lang="en-US" sz="1500" kern="1200"/>
        </a:p>
      </dsp:txBody>
      <dsp:txXfrm>
        <a:off x="715241" y="3099190"/>
        <a:ext cx="6828438" cy="6192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12/25/2023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910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12/25/2023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120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839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12/25/2023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49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12/25/2023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840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12/25/2023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7719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12/25/2023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069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12/25/2023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557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12/25/2023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609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12/25/2023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771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12/25/2023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182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12/25/2023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103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2B94173-A93B-3842-9C14-8C0B7614D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7335835" cy="286640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tr-TR" sz="6100"/>
              <a:t>Üniversiteye Özel Sosyal Platform</a:t>
            </a:r>
            <a:br>
              <a:rPr lang="tr-TR" sz="6100"/>
            </a:br>
            <a:r>
              <a:rPr lang="tr-TR" sz="6100"/>
              <a:t>(imu-connect)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1F2E6C1B-A362-B14A-B24F-33DC5DB75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7335835" cy="1475177"/>
          </a:xfrm>
        </p:spPr>
        <p:txBody>
          <a:bodyPr>
            <a:normAutofit/>
          </a:bodyPr>
          <a:lstStyle/>
          <a:p>
            <a:endParaRPr lang="tr-TR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A7C2670-8081-9C42-82A1-23BBFAEAA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C054FC3-922A-EC40-AC25-A59AF5378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52B27A6-BDD2-B247-9494-C90C996DB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41">
              <a:extLst>
                <a:ext uri="{FF2B5EF4-FFF2-40B4-BE49-F238E27FC236}">
                  <a16:creationId xmlns:a16="http://schemas.microsoft.com/office/drawing/2014/main" id="{A368B3AC-A3AC-C949-864D-1C05AADBA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1" name="Freeform 42">
              <a:extLst>
                <a:ext uri="{FF2B5EF4-FFF2-40B4-BE49-F238E27FC236}">
                  <a16:creationId xmlns:a16="http://schemas.microsoft.com/office/drawing/2014/main" id="{EB848571-59FE-B34A-8561-FD4325EC1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2F3C3152-8488-E444-BBA7-E9CD62AC1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36756F0-72A6-9F45-86A4-7D8C5E1AC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E18A883-69CF-FB4D-A4F9-6835E196C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 46">
              <a:extLst>
                <a:ext uri="{FF2B5EF4-FFF2-40B4-BE49-F238E27FC236}">
                  <a16:creationId xmlns:a16="http://schemas.microsoft.com/office/drawing/2014/main" id="{83415627-4FAA-3B4B-8A88-63E862A5F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Freeform 47">
              <a:extLst>
                <a:ext uri="{FF2B5EF4-FFF2-40B4-BE49-F238E27FC236}">
                  <a16:creationId xmlns:a16="http://schemas.microsoft.com/office/drawing/2014/main" id="{BF96A3B0-DCC7-1647-8383-429159B1D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48">
              <a:extLst>
                <a:ext uri="{FF2B5EF4-FFF2-40B4-BE49-F238E27FC236}">
                  <a16:creationId xmlns:a16="http://schemas.microsoft.com/office/drawing/2014/main" id="{392468EE-53D9-F243-B2B0-FA9D2A7429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49">
              <a:extLst>
                <a:ext uri="{FF2B5EF4-FFF2-40B4-BE49-F238E27FC236}">
                  <a16:creationId xmlns:a16="http://schemas.microsoft.com/office/drawing/2014/main" id="{6C6EB606-ED6D-3D47-B27D-C7736D781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50">
              <a:extLst>
                <a:ext uri="{FF2B5EF4-FFF2-40B4-BE49-F238E27FC236}">
                  <a16:creationId xmlns:a16="http://schemas.microsoft.com/office/drawing/2014/main" id="{1E551583-A0DA-C64D-8385-F579D091EA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51">
              <a:extLst>
                <a:ext uri="{FF2B5EF4-FFF2-40B4-BE49-F238E27FC236}">
                  <a16:creationId xmlns:a16="http://schemas.microsoft.com/office/drawing/2014/main" id="{3C9B75DD-4CC7-0143-9DF3-9249A306A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52">
              <a:extLst>
                <a:ext uri="{FF2B5EF4-FFF2-40B4-BE49-F238E27FC236}">
                  <a16:creationId xmlns:a16="http://schemas.microsoft.com/office/drawing/2014/main" id="{59CDD5E1-EB61-2847-B3B3-33771B104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8377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90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57B0AD7-E991-E343-BF68-F1188152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Resim 8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5DF9D4B2-879F-0DE4-3168-4096F87E0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968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87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90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D406911F-67E1-0D90-C79C-8465D7B46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968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13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90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metin, ekran görüntüsü, sayı, numara, yazı tipi içeren bir resim&#10;&#10;Açıklama otomatik olarak oluşturuldu">
            <a:extLst>
              <a:ext uri="{FF2B5EF4-FFF2-40B4-BE49-F238E27FC236}">
                <a16:creationId xmlns:a16="http://schemas.microsoft.com/office/drawing/2014/main" id="{A1827A1B-924E-B9D0-7E14-D4F64D34F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968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999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D03E95D-C908-A28A-998F-029773898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683410"/>
            <a:ext cx="6402597" cy="10632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 err="1"/>
              <a:t>İş</a:t>
            </a:r>
            <a:r>
              <a:rPr lang="en-US" sz="4800" dirty="0"/>
              <a:t> </a:t>
            </a:r>
            <a:r>
              <a:rPr lang="en-US" sz="4800" dirty="0" err="1"/>
              <a:t>Paketleri</a:t>
            </a:r>
            <a:endParaRPr lang="en-US" sz="4800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CFFF971-DAC9-F44B-9F22-4B030B6B6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2E3E7145-2B02-8142-A82F-FFCA717D6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3EA453D-E925-4C4C-A1E9-D54E82602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CBA4AF6C-8831-A34A-91A3-CC6ED3566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8B12A352-6C2B-B94E-82E0-45D881BB7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İçerik Yer Tutucusu 4" descr="metin, ekran görüntüsü, yazı tipi, sayı, numara içeren bir resim">
            <a:extLst>
              <a:ext uri="{FF2B5EF4-FFF2-40B4-BE49-F238E27FC236}">
                <a16:creationId xmlns:a16="http://schemas.microsoft.com/office/drawing/2014/main" id="{15C0518F-C08D-F5E2-B195-B4902E6B5C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955" y="1705384"/>
            <a:ext cx="7336734" cy="4273648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1D4F49C-5EE1-6C4F-858E-AE02CC2C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1196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9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CFFF971-DAC9-F44B-9F22-4B030B6B6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2E3E7145-2B02-8142-A82F-FFCA717D6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3EA453D-E925-4C4C-A1E9-D54E82602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CBA4AF6C-8831-A34A-91A3-CC6ED3566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8B12A352-6C2B-B94E-82E0-45D881BB7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İçerik Yer Tutucusu 4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4FF5196A-A26F-8F58-91B4-0A986FA24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405" y="1222607"/>
            <a:ext cx="8209833" cy="4412786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1D4F49C-5EE1-6C4F-858E-AE02CC2C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6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CFFF971-DAC9-F44B-9F22-4B030B6B6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2E3E7145-2B02-8142-A82F-FFCA717D6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3EA453D-E925-4C4C-A1E9-D54E82602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CBA4AF6C-8831-A34A-91A3-CC6ED3566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8B12A352-6C2B-B94E-82E0-45D881BB7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İçerik Yer Tutucusu 4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752D9620-F29C-A003-84EA-57E7F0F85B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313" y="1220387"/>
            <a:ext cx="8454018" cy="4417225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1D4F49C-5EE1-6C4F-858E-AE02CC2C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18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CFFF971-DAC9-F44B-9F22-4B030B6B6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2E3E7145-2B02-8142-A82F-FFCA717D6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3EA453D-E925-4C4C-A1E9-D54E82602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CBA4AF6C-8831-A34A-91A3-CC6ED3566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8B12A352-6C2B-B94E-82E0-45D881BB7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İçerik Yer Tutucusu 4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286802C9-88AD-9A35-C430-E8C6201EB4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393" y="1139479"/>
            <a:ext cx="8287858" cy="4579042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1D4F49C-5EE1-6C4F-858E-AE02CC2C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77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CFFF971-DAC9-F44B-9F22-4B030B6B6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2E3E7145-2B02-8142-A82F-FFCA717D6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3EA453D-E925-4C4C-A1E9-D54E82602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CBA4AF6C-8831-A34A-91A3-CC6ED3566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8B12A352-6C2B-B94E-82E0-45D881BB7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İçerik Yer Tutucusu 4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16AC5DAD-228B-E4C2-54B1-81618630B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889" y="1121060"/>
            <a:ext cx="7992865" cy="4615879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1D4F49C-5EE1-6C4F-858E-AE02CC2C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5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13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6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1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77" name="Straight Connector 39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8" name="Rectangle 41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33FC7FE-1892-5AD9-15A3-69BBA97D9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4" y="765768"/>
            <a:ext cx="6402597" cy="10632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Gantt Chart</a:t>
            </a:r>
          </a:p>
        </p:txBody>
      </p:sp>
      <p:grpSp>
        <p:nvGrpSpPr>
          <p:cNvPr id="79" name="Group 43">
            <a:extLst>
              <a:ext uri="{FF2B5EF4-FFF2-40B4-BE49-F238E27FC236}">
                <a16:creationId xmlns:a16="http://schemas.microsoft.com/office/drawing/2014/main" id="{BCFFF971-DAC9-F44B-9F22-4B030B6B6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80" name="Freeform 39">
              <a:extLst>
                <a:ext uri="{FF2B5EF4-FFF2-40B4-BE49-F238E27FC236}">
                  <a16:creationId xmlns:a16="http://schemas.microsoft.com/office/drawing/2014/main" id="{2E3E7145-2B02-8142-A82F-FFCA717D6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41">
              <a:extLst>
                <a:ext uri="{FF2B5EF4-FFF2-40B4-BE49-F238E27FC236}">
                  <a16:creationId xmlns:a16="http://schemas.microsoft.com/office/drawing/2014/main" id="{33EA453D-E925-4C4C-A1E9-D54E82602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43">
              <a:extLst>
                <a:ext uri="{FF2B5EF4-FFF2-40B4-BE49-F238E27FC236}">
                  <a16:creationId xmlns:a16="http://schemas.microsoft.com/office/drawing/2014/main" id="{CBA4AF6C-8831-A34A-91A3-CC6ED3566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3" name="Freeform 44">
              <a:extLst>
                <a:ext uri="{FF2B5EF4-FFF2-40B4-BE49-F238E27FC236}">
                  <a16:creationId xmlns:a16="http://schemas.microsoft.com/office/drawing/2014/main" id="{8B12A352-6C2B-B94E-82E0-45D881BB7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9" name="İçerik Yer Tutucusu 8" descr="metin, ekran görüntüsü, yazı tipi, sayı, numara içeren bir resim">
            <a:extLst>
              <a:ext uri="{FF2B5EF4-FFF2-40B4-BE49-F238E27FC236}">
                <a16:creationId xmlns:a16="http://schemas.microsoft.com/office/drawing/2014/main" id="{C70D153F-8982-7D66-E1BD-DB81E89659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40"/>
          <a:stretch/>
        </p:blipFill>
        <p:spPr>
          <a:xfrm>
            <a:off x="651489" y="2169236"/>
            <a:ext cx="10885620" cy="3712134"/>
          </a:xfrm>
          <a:prstGeom prst="rect">
            <a:avLst/>
          </a:prstGeom>
        </p:spPr>
      </p:pic>
      <p:cxnSp>
        <p:nvCxnSpPr>
          <p:cNvPr id="84" name="Straight Connector 49">
            <a:extLst>
              <a:ext uri="{FF2B5EF4-FFF2-40B4-BE49-F238E27FC236}">
                <a16:creationId xmlns:a16="http://schemas.microsoft.com/office/drawing/2014/main" id="{51D4F49C-5EE1-6C4F-858E-AE02CC2C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209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EBE9602-EFE6-C09C-AFE7-26C65D06D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4" y="765768"/>
            <a:ext cx="6402597" cy="10632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Pert Chart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CFFF971-DAC9-F44B-9F22-4B030B6B6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2E3E7145-2B02-8142-A82F-FFCA717D6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3EA453D-E925-4C4C-A1E9-D54E82602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CBA4AF6C-8831-A34A-91A3-CC6ED3566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8B12A352-6C2B-B94E-82E0-45D881BB7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İçerik Yer Tutucusu 4" descr="metin, yazı tipi, ekran görüntüsü, tasarım içeren bir resim">
            <a:extLst>
              <a:ext uri="{FF2B5EF4-FFF2-40B4-BE49-F238E27FC236}">
                <a16:creationId xmlns:a16="http://schemas.microsoft.com/office/drawing/2014/main" id="{1E54BF53-46E0-73B2-2ADA-0D009BD53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89" y="2528530"/>
            <a:ext cx="10885620" cy="2993545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1D4F49C-5EE1-6C4F-858E-AE02CC2C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6719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CA543C6-2285-97FC-C017-B09B1511B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9198761" cy="1268984"/>
          </a:xfrm>
        </p:spPr>
        <p:txBody>
          <a:bodyPr>
            <a:normAutofit/>
          </a:bodyPr>
          <a:lstStyle/>
          <a:p>
            <a:r>
              <a:rPr lang="tr-TR" dirty="0"/>
              <a:t>Nedir?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25EA220-8E91-1A83-4BBD-7B6B892EA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9198761" cy="3601212"/>
          </a:xfrm>
        </p:spPr>
        <p:txBody>
          <a:bodyPr>
            <a:normAutofit/>
          </a:bodyPr>
          <a:lstStyle/>
          <a:p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Öğrencilerin kampüs yaşamını daha etkileşimli, bilgi dolu ve </a:t>
            </a:r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topluluk</a:t>
            </a: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 odaklı hale getirmek amacıyla tasarlanmış üniversite online topluluk alanıdır. </a:t>
            </a:r>
          </a:p>
          <a:p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Tamamen öğrenci odaklı ve öğrencilerin ihtiyaçlarına yönelik bir platformdur.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A7C2670-8081-9C42-82A1-23BBFAEAA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919876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11">
            <a:extLst>
              <a:ext uri="{FF2B5EF4-FFF2-40B4-BE49-F238E27FC236}">
                <a16:creationId xmlns:a16="http://schemas.microsoft.com/office/drawing/2014/main" id="{75BEF7CB-BB00-3345-8542-8F0FAFE1C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E633967-4EB4-9A43-9984-7E0C7DCE8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4">
              <a:extLst>
                <a:ext uri="{FF2B5EF4-FFF2-40B4-BE49-F238E27FC236}">
                  <a16:creationId xmlns:a16="http://schemas.microsoft.com/office/drawing/2014/main" id="{80BB32CE-B79D-9449-AEBB-EC9F56A9A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5">
              <a:extLst>
                <a:ext uri="{FF2B5EF4-FFF2-40B4-BE49-F238E27FC236}">
                  <a16:creationId xmlns:a16="http://schemas.microsoft.com/office/drawing/2014/main" id="{AFE8EC8C-9217-6E47-ACFA-7B2148F1B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6">
              <a:extLst>
                <a:ext uri="{FF2B5EF4-FFF2-40B4-BE49-F238E27FC236}">
                  <a16:creationId xmlns:a16="http://schemas.microsoft.com/office/drawing/2014/main" id="{8BEA612E-5CC4-DA4D-8A68-059864439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59DC8CDB-7B92-E848-AA26-43105184E7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876EC8B8-C9EB-A84A-858B-ADF81A5B7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078C5DEE-08C1-D546-BF9B-933B8419E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81710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9DEA4A6-0223-7D30-3CED-8EEABE2A0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4" y="765768"/>
            <a:ext cx="6402597" cy="106324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>
                <a:effectLst/>
              </a:rPr>
              <a:t>RİSK YÖNETİMİ TABLOSU </a:t>
            </a:r>
            <a:endParaRPr lang="en-US" sz="370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CFFF971-DAC9-F44B-9F22-4B030B6B6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2E3E7145-2B02-8142-A82F-FFCA717D6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3EA453D-E925-4C4C-A1E9-D54E82602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CBA4AF6C-8831-A34A-91A3-CC6ED3566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8B12A352-6C2B-B94E-82E0-45D881BB7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İçerik Yer Tutucusu 4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F92364F4-777B-7D16-E75A-E2060CA757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75" y="2169236"/>
            <a:ext cx="10101048" cy="3712134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1D4F49C-5EE1-6C4F-858E-AE02CC2C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361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BE61ED2-768A-73C1-C1F3-D83E97C1D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Amaçlar / Hedefler</a:t>
            </a:r>
            <a:endParaRPr lang="tr-TR" dirty="0"/>
          </a:p>
        </p:txBody>
      </p:sp>
      <p:graphicFrame>
        <p:nvGraphicFramePr>
          <p:cNvPr id="5" name="İçerik Yer Tutucusu 2">
            <a:extLst>
              <a:ext uri="{FF2B5EF4-FFF2-40B4-BE49-F238E27FC236}">
                <a16:creationId xmlns:a16="http://schemas.microsoft.com/office/drawing/2014/main" id="{272442CE-058B-2173-46CE-F09C28EAEE1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65150" y="2039874"/>
          <a:ext cx="7543680" cy="3721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8773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CBF6E92-7132-BF57-7E67-ED6B1AF16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10130224" cy="1268984"/>
          </a:xfrm>
        </p:spPr>
        <p:txBody>
          <a:bodyPr>
            <a:normAutofit/>
          </a:bodyPr>
          <a:lstStyle/>
          <a:p>
            <a:r>
              <a:rPr lang="tr-TR" dirty="0"/>
              <a:t>İçindekiler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2A0D02B-3D41-8C9C-AAF9-0AFBB7C6F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10130224" cy="36012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tr-TR" sz="1900" dirty="0">
                <a:latin typeface="Arial" panose="020B0604020202020204" pitchFamily="34" charset="0"/>
                <a:cs typeface="Arial" panose="020B0604020202020204" pitchFamily="34" charset="0"/>
              </a:rPr>
              <a:t>Öğrenciler, aldıkları dersleri ve hocaları değerlendirebilecek, tecrübelerini paylaşabilecek bu sayede gelecek öğrencilere rehberlik edebilecekler.</a:t>
            </a:r>
          </a:p>
          <a:p>
            <a:pPr>
              <a:lnSpc>
                <a:spcPct val="90000"/>
              </a:lnSpc>
            </a:pPr>
            <a:r>
              <a:rPr lang="tr-TR" sz="1900" dirty="0">
                <a:latin typeface="Arial" panose="020B0604020202020204" pitchFamily="34" charset="0"/>
                <a:cs typeface="Arial" panose="020B0604020202020204" pitchFamily="34" charset="0"/>
              </a:rPr>
              <a:t>Öğrenciler tavsiyeler verebilecek veya akıllarına takılan soruları sorabilecekler.</a:t>
            </a:r>
          </a:p>
          <a:p>
            <a:pPr>
              <a:lnSpc>
                <a:spcPct val="90000"/>
              </a:lnSpc>
            </a:pPr>
            <a:r>
              <a:rPr lang="tr-TR" sz="1900" dirty="0">
                <a:latin typeface="Arial" panose="020B0604020202020204" pitchFamily="34" charset="0"/>
                <a:cs typeface="Arial" panose="020B0604020202020204" pitchFamily="34" charset="0"/>
              </a:rPr>
              <a:t>Kampüs etkinlikleri, seminerler, konferanslar ve sosyal etkinliklerin takvimi. Öğrenciler, bu etkinliklere katılabilecekleri gibi kendi etkinliklerini de paylaşabilecekler.</a:t>
            </a:r>
          </a:p>
          <a:p>
            <a:pPr>
              <a:lnSpc>
                <a:spcPct val="90000"/>
              </a:lnSpc>
            </a:pPr>
            <a:r>
              <a:rPr lang="tr-TR" sz="19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Üniversitede bulunan kulüplerle alakalı bilgiler (web sitesi, faaliyetleri, katılım belgesi vb.) ve yorumlar.</a:t>
            </a:r>
          </a:p>
          <a:p>
            <a:pPr>
              <a:lnSpc>
                <a:spcPct val="90000"/>
              </a:lnSpc>
            </a:pPr>
            <a:r>
              <a:rPr lang="tr-TR" sz="19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Üniversite y</a:t>
            </a:r>
            <a:r>
              <a:rPr lang="tr-TR" sz="19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akınındaki yurtlarda kalan öğrencilerin yurtlarla alakalı tecrübeleri (yorumları).</a:t>
            </a:r>
          </a:p>
          <a:p>
            <a:pPr>
              <a:lnSpc>
                <a:spcPct val="90000"/>
              </a:lnSpc>
            </a:pPr>
            <a:r>
              <a:rPr lang="tr-TR" sz="19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Eve çıkmak isteyen öğrenciler ev ilanları paylaşabilecek veya arayabilecek.</a:t>
            </a:r>
          </a:p>
          <a:p>
            <a:pPr>
              <a:lnSpc>
                <a:spcPct val="90000"/>
              </a:lnSpc>
            </a:pPr>
            <a:r>
              <a:rPr lang="tr-TR" sz="1900" dirty="0">
                <a:latin typeface="Arial" panose="020B0604020202020204" pitchFamily="34" charset="0"/>
                <a:cs typeface="Arial" panose="020B0604020202020204" pitchFamily="34" charset="0"/>
              </a:rPr>
              <a:t>Günlük yemekhane bilgileri. </a:t>
            </a:r>
          </a:p>
        </p:txBody>
      </p:sp>
      <p:grpSp>
        <p:nvGrpSpPr>
          <p:cNvPr id="23" name="Group 9">
            <a:extLst>
              <a:ext uri="{FF2B5EF4-FFF2-40B4-BE49-F238E27FC236}">
                <a16:creationId xmlns:a16="http://schemas.microsoft.com/office/drawing/2014/main" id="{0A30B600-877F-7746-B57D-25C3B476F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4" name="Freeform 43">
              <a:extLst>
                <a:ext uri="{FF2B5EF4-FFF2-40B4-BE49-F238E27FC236}">
                  <a16:creationId xmlns:a16="http://schemas.microsoft.com/office/drawing/2014/main" id="{2C3F9BC4-CA61-1545-AFCA-2998DE0A8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44">
              <a:extLst>
                <a:ext uri="{FF2B5EF4-FFF2-40B4-BE49-F238E27FC236}">
                  <a16:creationId xmlns:a16="http://schemas.microsoft.com/office/drawing/2014/main" id="{6DF9667B-A221-FF48-BE03-0BCECE027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45">
              <a:extLst>
                <a:ext uri="{FF2B5EF4-FFF2-40B4-BE49-F238E27FC236}">
                  <a16:creationId xmlns:a16="http://schemas.microsoft.com/office/drawing/2014/main" id="{B043781C-7B99-5E41-ACB6-43554D9E3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46">
              <a:extLst>
                <a:ext uri="{FF2B5EF4-FFF2-40B4-BE49-F238E27FC236}">
                  <a16:creationId xmlns:a16="http://schemas.microsoft.com/office/drawing/2014/main" id="{24D64776-7D03-D04E-9D4F-4913424D1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47">
              <a:extLst>
                <a:ext uri="{FF2B5EF4-FFF2-40B4-BE49-F238E27FC236}">
                  <a16:creationId xmlns:a16="http://schemas.microsoft.com/office/drawing/2014/main" id="{84D49EAC-E325-E74E-9875-A5B09696F6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48">
              <a:extLst>
                <a:ext uri="{FF2B5EF4-FFF2-40B4-BE49-F238E27FC236}">
                  <a16:creationId xmlns:a16="http://schemas.microsoft.com/office/drawing/2014/main" id="{A82CBB5F-9CE4-9F41-828D-030FF74ABE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0" name="Straight Connector 17">
            <a:extLst>
              <a:ext uri="{FF2B5EF4-FFF2-40B4-BE49-F238E27FC236}">
                <a16:creationId xmlns:a16="http://schemas.microsoft.com/office/drawing/2014/main" id="{BE2AC807-9FDE-674F-84BF-EC319D683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634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57B0AD7-E991-E343-BF68-F1188152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FFF7321F-20B5-F8CE-B714-3069F795C6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" r="-1" b="17087"/>
          <a:stretch/>
        </p:blipFill>
        <p:spPr>
          <a:xfrm>
            <a:off x="3048" y="-1"/>
            <a:ext cx="12188952" cy="6858000"/>
          </a:xfrm>
          <a:prstGeom prst="rect">
            <a:avLst/>
          </a:prstGeom>
        </p:spPr>
      </p:pic>
      <p:pic>
        <p:nvPicPr>
          <p:cNvPr id="7" name="Resim 6" descr="metin, ekran görüntüsü, gökyüzü, bina içeren bir resim&#10;&#10;Açıklama otomatik olarak oluşturuldu">
            <a:extLst>
              <a:ext uri="{FF2B5EF4-FFF2-40B4-BE49-F238E27FC236}">
                <a16:creationId xmlns:a16="http://schemas.microsoft.com/office/drawing/2014/main" id="{F636BA23-0325-F587-6F7D-751660383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968" y="0"/>
            <a:ext cx="9644063" cy="6858000"/>
          </a:xfrm>
          <a:prstGeom prst="rect">
            <a:avLst/>
          </a:prstGeom>
        </p:spPr>
      </p:pic>
      <p:pic>
        <p:nvPicPr>
          <p:cNvPr id="9" name="Resim 8" descr="metin, ekran görüntüsü, gökyüzü, bina içeren bir resim&#10;&#10;Açıklama otomatik olarak oluşturuldu">
            <a:extLst>
              <a:ext uri="{FF2B5EF4-FFF2-40B4-BE49-F238E27FC236}">
                <a16:creationId xmlns:a16="http://schemas.microsoft.com/office/drawing/2014/main" id="{006AD27B-246C-AAA3-5C22-D1F395AD6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968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08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57B0AD7-E991-E343-BF68-F1188152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838C0922-B1B6-CF31-7D5A-17329868F8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0754"/>
          <a:stretch/>
        </p:blipFill>
        <p:spPr>
          <a:xfrm>
            <a:off x="3048" y="-1"/>
            <a:ext cx="12188952" cy="6858000"/>
          </a:xfrm>
          <a:prstGeom prst="rect">
            <a:avLst/>
          </a:prstGeom>
        </p:spPr>
      </p:pic>
      <p:pic>
        <p:nvPicPr>
          <p:cNvPr id="7" name="Resim 6" descr="metin, bina, gökyüzü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C79DB972-7989-57B5-EDCF-A42783D5E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968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476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90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F07E293A-DB7D-0C09-DC77-28B8BC415F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503" y="2160588"/>
            <a:ext cx="5063132" cy="3600450"/>
          </a:xfrm>
        </p:spPr>
      </p:pic>
      <p:pic>
        <p:nvPicPr>
          <p:cNvPr id="7" name="Resim 6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0A84D1D5-6CA4-F618-9820-73B7FBC54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968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04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90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78B15A43-AAC1-2E8E-1987-835959BEE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968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679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90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7753224-4E6F-FC39-442F-BB409675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 descr="metin, ekran görüntüsü, sayı, numara, yazı tipi içeren bir resim&#10;&#10;Açıklama otomatik olarak oluşturuldu">
            <a:extLst>
              <a:ext uri="{FF2B5EF4-FFF2-40B4-BE49-F238E27FC236}">
                <a16:creationId xmlns:a16="http://schemas.microsoft.com/office/drawing/2014/main" id="{E1F3C3A2-2D64-244F-14E4-3C946D6E7D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503" y="2160588"/>
            <a:ext cx="5063132" cy="3600450"/>
          </a:xfrm>
        </p:spPr>
      </p:pic>
      <p:pic>
        <p:nvPicPr>
          <p:cNvPr id="7" name="Resim 6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C8D1CB13-AB01-BB02-0FD9-2FB104D5F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968" y="0"/>
            <a:ext cx="9644063" cy="6858000"/>
          </a:xfrm>
          <a:prstGeom prst="rect">
            <a:avLst/>
          </a:prstGeom>
        </p:spPr>
      </p:pic>
      <p:pic>
        <p:nvPicPr>
          <p:cNvPr id="9" name="Resim 8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CB9C7E4E-23EB-527C-519F-B45E504E8F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968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85577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AnalogousFromLightSeedRightStep">
      <a:dk1>
        <a:srgbClr val="000000"/>
      </a:dk1>
      <a:lt1>
        <a:srgbClr val="FFFFFF"/>
      </a:lt1>
      <a:dk2>
        <a:srgbClr val="413324"/>
      </a:dk2>
      <a:lt2>
        <a:srgbClr val="E2E7E8"/>
      </a:lt2>
      <a:accent1>
        <a:srgbClr val="C49792"/>
      </a:accent1>
      <a:accent2>
        <a:srgbClr val="BA9D7F"/>
      </a:accent2>
      <a:accent3>
        <a:srgbClr val="A8A57F"/>
      </a:accent3>
      <a:accent4>
        <a:srgbClr val="98AB75"/>
      </a:accent4>
      <a:accent5>
        <a:srgbClr val="8CAD83"/>
      </a:accent5>
      <a:accent6>
        <a:srgbClr val="78AF82"/>
      </a:accent6>
      <a:hlink>
        <a:srgbClr val="588C92"/>
      </a:hlink>
      <a:folHlink>
        <a:srgbClr val="7F7F7F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776</TotalTime>
  <Words>202</Words>
  <Application>Microsoft Office PowerPoint</Application>
  <PresentationFormat>Geniş ekran</PresentationFormat>
  <Paragraphs>22</Paragraphs>
  <Slides>20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20</vt:i4>
      </vt:variant>
    </vt:vector>
  </HeadingPairs>
  <TitlesOfParts>
    <vt:vector size="23" baseType="lpstr">
      <vt:lpstr>Arial</vt:lpstr>
      <vt:lpstr>Neue Haas Grotesk Text Pro</vt:lpstr>
      <vt:lpstr>PunchcardVTI</vt:lpstr>
      <vt:lpstr>Üniversiteye Özel Sosyal Platform (imu-connect)</vt:lpstr>
      <vt:lpstr>Nedir?</vt:lpstr>
      <vt:lpstr>Amaçlar / Hedefler</vt:lpstr>
      <vt:lpstr>İçindekiler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İş Paketleri</vt:lpstr>
      <vt:lpstr>PowerPoint Sunusu</vt:lpstr>
      <vt:lpstr>PowerPoint Sunusu</vt:lpstr>
      <vt:lpstr>PowerPoint Sunusu</vt:lpstr>
      <vt:lpstr>PowerPoint Sunusu</vt:lpstr>
      <vt:lpstr>Gantt Chart</vt:lpstr>
      <vt:lpstr>Pert Chart</vt:lpstr>
      <vt:lpstr>RİSK YÖNETİMİ TABLOSU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Üniversiteye Özel Sosyal Platform (imu-connect)</dc:title>
  <dc:creator>AHMET TUNAHAN ÖZKAN</dc:creator>
  <cp:lastModifiedBy>AHMET TUNAHAN ÖZKAN</cp:lastModifiedBy>
  <cp:revision>3</cp:revision>
  <dcterms:created xsi:type="dcterms:W3CDTF">2023-12-21T12:40:33Z</dcterms:created>
  <dcterms:modified xsi:type="dcterms:W3CDTF">2023-12-25T14:32:45Z</dcterms:modified>
</cp:coreProperties>
</file>